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6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CC"/>
    <a:srgbClr val="FF00FF"/>
    <a:srgbClr val="66FF66"/>
    <a:srgbClr val="CCCC00"/>
    <a:srgbClr val="D1D1D1"/>
    <a:srgbClr val="CCFFFF"/>
    <a:srgbClr val="666699"/>
    <a:srgbClr val="FF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7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41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6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25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09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71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2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91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6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96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52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C7C7C8B-6E67-4A58-9D8A-37ABAC428FC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C759FEE-0673-4CD5-9DBE-C7C8273A5A3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8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53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28398" y="1043848"/>
            <a:ext cx="5501829" cy="934438"/>
          </a:xfrm>
          <a:blipFill>
            <a:blip r:embed="rId2">
              <a:alphaModFix amt="57000"/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TW" altLang="en-US" sz="6600" b="1" dirty="0" smtClean="0">
                <a:solidFill>
                  <a:schemeClr val="accent3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台越環境法座談</a:t>
            </a:r>
            <a:endParaRPr lang="zh-TW" altLang="en-US" sz="6200" b="1" cap="none" dirty="0">
              <a:ln/>
              <a:solidFill>
                <a:schemeClr val="accent3">
                  <a:lumMod val="7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37377" y="2312885"/>
            <a:ext cx="6293235" cy="301283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講題一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</a:t>
            </a:r>
            <a:endParaRPr lang="en-US" altLang="zh-TW" sz="2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	Vietnam‘s </a:t>
            </a:r>
            <a:r>
              <a:rPr lang="en-US" altLang="zh-TW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compliance with international </a:t>
            </a: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			environmental </a:t>
            </a:r>
            <a:r>
              <a:rPr lang="en-US" altLang="zh-TW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obligations: issues and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problems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endParaRPr lang="en-US" altLang="zh-TW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                           		   </a:t>
            </a:r>
            <a:r>
              <a:rPr lang="en-US" altLang="zh-TW" sz="2000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Hoang </a:t>
            </a:r>
            <a:r>
              <a:rPr lang="en-US" altLang="zh-TW" sz="2000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Ly Anh </a:t>
            </a:r>
            <a:r>
              <a:rPr lang="zh-TW" altLang="en-US" sz="2000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黃璃英</a:t>
            </a: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 </a:t>
            </a:r>
            <a:b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 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		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越南</a:t>
            </a: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河內法律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大學</a:t>
            </a: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 國際交流處副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主任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endParaRPr lang="en-US" altLang="zh-TW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講題二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</a:t>
            </a:r>
          </a:p>
          <a:p>
            <a:r>
              <a:rPr lang="en-US" altLang="zh-TW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2000" dirty="0" smtClean="0"/>
              <a:t>Internalizing </a:t>
            </a:r>
            <a:r>
              <a:rPr lang="en-US" altLang="zh-TW" sz="2000" dirty="0"/>
              <a:t>International Legal Principle for Climate </a:t>
            </a:r>
            <a:r>
              <a:rPr lang="en-US" altLang="zh-TW" sz="2000" dirty="0" smtClean="0"/>
              <a:t>		Change </a:t>
            </a:r>
            <a:r>
              <a:rPr lang="en-US" altLang="zh-TW" sz="2000" dirty="0"/>
              <a:t>and Sustainable Development</a:t>
            </a:r>
            <a:endParaRPr lang="en-US" altLang="zh-TW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							  </a:t>
            </a:r>
            <a:r>
              <a:rPr lang="en-US" altLang="zh-TW" sz="2000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Chang </a:t>
            </a:r>
            <a:r>
              <a:rPr lang="en-US" altLang="zh-TW" sz="2000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Wen-Chen </a:t>
            </a:r>
            <a:r>
              <a:rPr lang="zh-TW" altLang="en-US" sz="2000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張文貞</a:t>
            </a: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 </a:t>
            </a:r>
            <a:r>
              <a:rPr lang="en-US" altLang="zh-TW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en-US" altLang="zh-TW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  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			        (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國立</a:t>
            </a:r>
            <a:r>
              <a:rPr lang="zh-TW" altLang="en-US" sz="2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臺灣大學法律學院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教授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endParaRPr lang="en-US" altLang="zh-TW" sz="2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zh-TW" altLang="en-US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		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</a:t>
            </a:r>
            <a:r>
              <a:rPr lang="en-US" altLang="zh-TW" sz="2000" dirty="0" smtClean="0"/>
              <a:t> </a:t>
            </a:r>
          </a:p>
          <a:p>
            <a:endParaRPr lang="zh-TW" altLang="en-US" sz="2000" dirty="0" smtClean="0"/>
          </a:p>
          <a:p>
            <a:r>
              <a:rPr lang="en-US" altLang="zh-TW" sz="2000" b="1" dirty="0" smtClean="0">
                <a:solidFill>
                  <a:srgbClr val="FFC000"/>
                </a:solidFill>
                <a:latin typeface="Lucida Bright" panose="02040602050505020304" pitchFamily="18" charset="0"/>
              </a:rPr>
              <a:t>					</a:t>
            </a:r>
            <a:endParaRPr lang="en-US" altLang="zh-TW" sz="2000" dirty="0" smtClean="0">
              <a:solidFill>
                <a:srgbClr val="FFCC66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副標題 2"/>
          <p:cNvSpPr txBox="1">
            <a:spLocks/>
          </p:cNvSpPr>
          <p:nvPr/>
        </p:nvSpPr>
        <p:spPr>
          <a:xfrm>
            <a:off x="-20379" y="6260154"/>
            <a:ext cx="6608748" cy="216873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2016/12/5(</a:t>
            </a:r>
            <a:r>
              <a:rPr lang="zh-TW" altLang="en-US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一</a:t>
            </a:r>
            <a:r>
              <a:rPr lang="en-US" altLang="zh-TW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)</a:t>
            </a:r>
            <a:r>
              <a:rPr lang="zh-TW" altLang="en-US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 </a:t>
            </a:r>
            <a:r>
              <a:rPr lang="en-US" altLang="zh-TW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13:30-14:30</a:t>
            </a:r>
          </a:p>
          <a:p>
            <a:pPr algn="r"/>
            <a:r>
              <a:rPr lang="zh-TW" altLang="en-US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霖澤</a:t>
            </a:r>
            <a:r>
              <a:rPr lang="zh-TW" altLang="en-US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館</a:t>
            </a:r>
            <a:r>
              <a:rPr lang="en-US" altLang="zh-TW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7</a:t>
            </a:r>
            <a:r>
              <a:rPr lang="zh-TW" altLang="en-US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樓第一</a:t>
            </a:r>
            <a:r>
              <a:rPr lang="zh-TW" altLang="en-US" sz="2600" b="1" dirty="0" smtClean="0">
                <a:solidFill>
                  <a:srgbClr val="002060"/>
                </a:solidFill>
                <a:latin typeface="Eras Demi ITC" panose="020B0805030504020804" pitchFamily="34" charset="0"/>
                <a:ea typeface="Adobe Gothic Std B" panose="020B0800000000000000" pitchFamily="34" charset="-128"/>
              </a:rPr>
              <a:t>會議室</a:t>
            </a:r>
            <a:endParaRPr lang="en-US" altLang="zh-TW" sz="2600" dirty="0" smtClean="0">
              <a:solidFill>
                <a:srgbClr val="002060"/>
              </a:solidFill>
              <a:latin typeface="+mn-ea"/>
            </a:endParaRPr>
          </a:p>
          <a:p>
            <a:pPr lvl="0" algn="r"/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請掃描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QR code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報名，敬請踴躍參加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**</a:t>
            </a:r>
          </a:p>
          <a:p>
            <a:pPr lvl="0" algn="r"/>
            <a:r>
              <a:rPr lang="zh-TW" altLang="en-US" sz="1200" dirty="0" smtClean="0">
                <a:solidFill>
                  <a:srgbClr val="9B2D1F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1200" dirty="0">
                <a:solidFill>
                  <a:srgbClr val="9B2D1F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發放時數卡，</a:t>
            </a:r>
            <a:r>
              <a:rPr lang="zh-TW" altLang="en-US" sz="1200" dirty="0" smtClean="0">
                <a:solidFill>
                  <a:srgbClr val="9B2D1F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參與演講</a:t>
            </a:r>
            <a:r>
              <a:rPr lang="zh-TW" altLang="en-US" sz="1200" dirty="0">
                <a:solidFill>
                  <a:srgbClr val="9B2D1F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滿二場，可抵服務或演講時數一場</a:t>
            </a:r>
            <a:endParaRPr lang="en-US" altLang="zh-TW" sz="1200" dirty="0">
              <a:solidFill>
                <a:srgbClr val="9B2D1F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solidFill>
                  <a:srgbClr val="FFFF00"/>
                </a:solidFill>
                <a:latin typeface="+mj-ea"/>
                <a:ea typeface="+mj-ea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+mj-ea"/>
                <a:ea typeface="+mj-ea"/>
              </a:rPr>
            </a:br>
            <a:r>
              <a:rPr lang="en-US" altLang="zh-TW" sz="2600" dirty="0" smtClean="0">
                <a:solidFill>
                  <a:srgbClr val="FFFF00"/>
                </a:solidFill>
                <a:latin typeface="+mj-ea"/>
                <a:ea typeface="+mj-ea"/>
              </a:rPr>
              <a:t>                           </a:t>
            </a:r>
            <a:endParaRPr lang="en-US" altLang="zh-TW" sz="2600" dirty="0">
              <a:solidFill>
                <a:srgbClr val="FFFF00"/>
              </a:solidFill>
              <a:latin typeface="+mj-ea"/>
              <a:ea typeface="+mj-ea"/>
            </a:endParaRPr>
          </a:p>
          <a:p>
            <a:pPr algn="r"/>
            <a:endParaRPr lang="zh-TW" altLang="en-US" sz="2600" dirty="0">
              <a:solidFill>
                <a:srgbClr val="92D050"/>
              </a:solidFill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7" y="131677"/>
            <a:ext cx="846611" cy="846611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45104" y="243629"/>
            <a:ext cx="25342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專題演講</a:t>
            </a:r>
            <a:endParaRPr lang="zh-TW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29" y="6477254"/>
            <a:ext cx="1244749" cy="124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TM02900769[[fn=回顧]]</Template>
  <TotalTime>332</TotalTime>
  <Words>21</Words>
  <Application>Microsoft Office PowerPoint</Application>
  <PresentationFormat>A4 紙張 (210x297 公釐)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6" baseType="lpstr">
      <vt:lpstr>Adobe Gothic Std B</vt:lpstr>
      <vt:lpstr>Adobe 黑体 Std R</vt:lpstr>
      <vt:lpstr>Arial Unicode MS</vt:lpstr>
      <vt:lpstr>Dotum</vt:lpstr>
      <vt:lpstr>Meiryo UI</vt:lpstr>
      <vt:lpstr>新細明體</vt:lpstr>
      <vt:lpstr>標楷體</vt:lpstr>
      <vt:lpstr>Calibri</vt:lpstr>
      <vt:lpstr>Calibri Light</vt:lpstr>
      <vt:lpstr>Cambria Math</vt:lpstr>
      <vt:lpstr>Eras Demi ITC</vt:lpstr>
      <vt:lpstr>Lucida Bright</vt:lpstr>
      <vt:lpstr>Segoe UI Semibold</vt:lpstr>
      <vt:lpstr>Wingdings 2</vt:lpstr>
      <vt:lpstr>回顧</vt:lpstr>
      <vt:lpstr>台越環境法座談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 Xinyi</dc:creator>
  <cp:lastModifiedBy>user</cp:lastModifiedBy>
  <cp:revision>60</cp:revision>
  <dcterms:created xsi:type="dcterms:W3CDTF">2015-11-20T07:13:42Z</dcterms:created>
  <dcterms:modified xsi:type="dcterms:W3CDTF">2016-11-29T07:23:17Z</dcterms:modified>
</cp:coreProperties>
</file>