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zh-TW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2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FB0"/>
    <a:srgbClr val="506894"/>
    <a:srgbClr val="637E4F"/>
    <a:srgbClr val="374762"/>
    <a:srgbClr val="CAD8E3"/>
    <a:srgbClr val="77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6429" autoAdjust="0"/>
  </p:normalViewPr>
  <p:slideViewPr>
    <p:cSldViewPr snapToGrid="0">
      <p:cViewPr varScale="1">
        <p:scale>
          <a:sx n="18" d="100"/>
          <a:sy n="18" d="100"/>
        </p:scale>
        <p:origin x="3324" y="102"/>
      </p:cViewPr>
      <p:guideLst>
        <p:guide orient="horz" pos="1365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04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50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02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2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89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25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75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06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91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29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16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17CCE-C638-46D0-AB31-BEDAA585ABCA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50D3-FB10-48B5-A5E3-471D41F4D3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88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82000">
              <a:schemeClr val="tx1">
                <a:lumMod val="95000"/>
                <a:lumOff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5354" y="-6834"/>
            <a:ext cx="31089600" cy="420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17964897" y="28190948"/>
            <a:ext cx="4383927" cy="68606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主標題"/>
          <p:cNvSpPr txBox="1"/>
          <p:nvPr/>
        </p:nvSpPr>
        <p:spPr>
          <a:xfrm>
            <a:off x="1735429" y="5017999"/>
            <a:ext cx="29219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Law and Religious Market Theory: </a:t>
            </a:r>
            <a:endParaRPr lang="en-US" altLang="zh-TW" sz="130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altLang="zh-TW" sz="13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China</a:t>
            </a:r>
            <a:r>
              <a:rPr lang="en-US" altLang="zh-TW" sz="13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Taiwan and Hong Kong</a:t>
            </a:r>
            <a:endParaRPr lang="zh-TW" altLang="en-US" sz="130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ea typeface="NSimSun" panose="02010609030101010101" pitchFamily="49" charset="-122"/>
              <a:cs typeface="Arimo" panose="020B0604020202020204" pitchFamily="34" charset="0"/>
            </a:endParaRPr>
          </a:p>
        </p:txBody>
      </p:sp>
      <p:sp>
        <p:nvSpPr>
          <p:cNvPr id="21" name="平行四邊形 20"/>
          <p:cNvSpPr/>
          <p:nvPr/>
        </p:nvSpPr>
        <p:spPr>
          <a:xfrm>
            <a:off x="14066360" y="12482055"/>
            <a:ext cx="4433228" cy="3705560"/>
          </a:xfrm>
          <a:prstGeom prst="parallelogram">
            <a:avLst>
              <a:gd name="adj" fmla="val 778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副標題"/>
          <p:cNvSpPr txBox="1"/>
          <p:nvPr/>
        </p:nvSpPr>
        <p:spPr>
          <a:xfrm>
            <a:off x="1735429" y="9642263"/>
            <a:ext cx="1994943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mo" panose="020B0604020202020204" pitchFamily="34" charset="0"/>
              </a:rPr>
              <a:t>法律與宗教市場理論</a:t>
            </a:r>
            <a:r>
              <a:rPr lang="en-US" altLang="zh-TW" sz="8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mo" panose="020B0604020202020204" pitchFamily="34" charset="0"/>
              </a:rPr>
              <a:t>:</a:t>
            </a:r>
            <a:r>
              <a:rPr lang="zh-TW" altLang="en-US" sz="8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mo" panose="020B0604020202020204" pitchFamily="34" charset="0"/>
              </a:rPr>
              <a:t> 中國、台灣、香港</a:t>
            </a:r>
            <a:endParaRPr lang="zh-TW" altLang="en-US" sz="8600" b="1" dirty="0">
              <a:solidFill>
                <a:schemeClr val="tx1">
                  <a:lumMod val="75000"/>
                  <a:lumOff val="25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  <a:cs typeface="Arimo" panose="020B0604020202020204" pitchFamily="34" charset="0"/>
            </a:endParaRPr>
          </a:p>
        </p:txBody>
      </p:sp>
      <p:pic>
        <p:nvPicPr>
          <p:cNvPr id="33" name="圖片 32" descr="https://media.cntraveler.com/photos/54131dc4ade04e4d09bbc874/master/pass/skyline-downtown-taipei-taiw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" r="15458" b="14027"/>
          <a:stretch>
            <a:fillRect/>
          </a:stretch>
        </p:blipFill>
        <p:spPr bwMode="auto">
          <a:xfrm>
            <a:off x="591672" y="14704001"/>
            <a:ext cx="23828187" cy="17568940"/>
          </a:xfrm>
          <a:custGeom>
            <a:avLst/>
            <a:gdLst>
              <a:gd name="connsiteX0" fmla="*/ 0 w 23828187"/>
              <a:gd name="connsiteY0" fmla="*/ 0 h 17568940"/>
              <a:gd name="connsiteX1" fmla="*/ 18259887 w 23828187"/>
              <a:gd name="connsiteY1" fmla="*/ 0 h 17568940"/>
              <a:gd name="connsiteX2" fmla="*/ 23828187 w 23828187"/>
              <a:gd name="connsiteY2" fmla="*/ 8784471 h 17568940"/>
              <a:gd name="connsiteX3" fmla="*/ 18259887 w 23828187"/>
              <a:gd name="connsiteY3" fmla="*/ 17568940 h 17568940"/>
              <a:gd name="connsiteX4" fmla="*/ 0 w 23828187"/>
              <a:gd name="connsiteY4" fmla="*/ 17568940 h 175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8187" h="17568940">
                <a:moveTo>
                  <a:pt x="0" y="0"/>
                </a:moveTo>
                <a:lnTo>
                  <a:pt x="18259887" y="0"/>
                </a:lnTo>
                <a:lnTo>
                  <a:pt x="23828187" y="8784471"/>
                </a:lnTo>
                <a:lnTo>
                  <a:pt x="18259887" y="17568940"/>
                </a:lnTo>
                <a:lnTo>
                  <a:pt x="0" y="175689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平行四邊形 52"/>
          <p:cNvSpPr/>
          <p:nvPr/>
        </p:nvSpPr>
        <p:spPr>
          <a:xfrm flipH="1">
            <a:off x="17662010" y="24662177"/>
            <a:ext cx="14019261" cy="11130935"/>
          </a:xfrm>
          <a:custGeom>
            <a:avLst/>
            <a:gdLst>
              <a:gd name="connsiteX0" fmla="*/ 0 w 21053678"/>
              <a:gd name="connsiteY0" fmla="*/ 11130935 h 11130935"/>
              <a:gd name="connsiteX1" fmla="*/ 7034417 w 21053678"/>
              <a:gd name="connsiteY1" fmla="*/ 0 h 11130935"/>
              <a:gd name="connsiteX2" fmla="*/ 21053678 w 21053678"/>
              <a:gd name="connsiteY2" fmla="*/ 0 h 11130935"/>
              <a:gd name="connsiteX3" fmla="*/ 14019261 w 21053678"/>
              <a:gd name="connsiteY3" fmla="*/ 11130935 h 11130935"/>
              <a:gd name="connsiteX4" fmla="*/ 0 w 21053678"/>
              <a:gd name="connsiteY4" fmla="*/ 11130935 h 11130935"/>
              <a:gd name="connsiteX0" fmla="*/ 102983 w 14019261"/>
              <a:gd name="connsiteY0" fmla="*/ 11130935 h 11130935"/>
              <a:gd name="connsiteX1" fmla="*/ 0 w 14019261"/>
              <a:gd name="connsiteY1" fmla="*/ 0 h 11130935"/>
              <a:gd name="connsiteX2" fmla="*/ 14019261 w 14019261"/>
              <a:gd name="connsiteY2" fmla="*/ 0 h 11130935"/>
              <a:gd name="connsiteX3" fmla="*/ 6984844 w 14019261"/>
              <a:gd name="connsiteY3" fmla="*/ 11130935 h 11130935"/>
              <a:gd name="connsiteX4" fmla="*/ 102983 w 14019261"/>
              <a:gd name="connsiteY4" fmla="*/ 11130935 h 11130935"/>
              <a:gd name="connsiteX0" fmla="*/ 77583 w 14019261"/>
              <a:gd name="connsiteY0" fmla="*/ 11118235 h 11130935"/>
              <a:gd name="connsiteX1" fmla="*/ 0 w 14019261"/>
              <a:gd name="connsiteY1" fmla="*/ 0 h 11130935"/>
              <a:gd name="connsiteX2" fmla="*/ 14019261 w 14019261"/>
              <a:gd name="connsiteY2" fmla="*/ 0 h 11130935"/>
              <a:gd name="connsiteX3" fmla="*/ 6984844 w 14019261"/>
              <a:gd name="connsiteY3" fmla="*/ 11130935 h 11130935"/>
              <a:gd name="connsiteX4" fmla="*/ 77583 w 14019261"/>
              <a:gd name="connsiteY4" fmla="*/ 11118235 h 11130935"/>
              <a:gd name="connsiteX0" fmla="*/ 1383 w 14019261"/>
              <a:gd name="connsiteY0" fmla="*/ 11118235 h 11130935"/>
              <a:gd name="connsiteX1" fmla="*/ 0 w 14019261"/>
              <a:gd name="connsiteY1" fmla="*/ 0 h 11130935"/>
              <a:gd name="connsiteX2" fmla="*/ 14019261 w 14019261"/>
              <a:gd name="connsiteY2" fmla="*/ 0 h 11130935"/>
              <a:gd name="connsiteX3" fmla="*/ 6984844 w 14019261"/>
              <a:gd name="connsiteY3" fmla="*/ 11130935 h 11130935"/>
              <a:gd name="connsiteX4" fmla="*/ 1383 w 14019261"/>
              <a:gd name="connsiteY4" fmla="*/ 11118235 h 1113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19261" h="11130935">
                <a:moveTo>
                  <a:pt x="1383" y="11118235"/>
                </a:moveTo>
                <a:lnTo>
                  <a:pt x="0" y="0"/>
                </a:lnTo>
                <a:lnTo>
                  <a:pt x="14019261" y="0"/>
                </a:lnTo>
                <a:lnTo>
                  <a:pt x="6984844" y="11130935"/>
                </a:lnTo>
                <a:lnTo>
                  <a:pt x="1383" y="1111823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平行四邊形 29"/>
          <p:cNvSpPr/>
          <p:nvPr/>
        </p:nvSpPr>
        <p:spPr>
          <a:xfrm>
            <a:off x="2523938" y="31833447"/>
            <a:ext cx="1506818" cy="1219200"/>
          </a:xfrm>
          <a:prstGeom prst="parallelogram">
            <a:avLst>
              <a:gd name="adj" fmla="val 5338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平行四邊形 71"/>
          <p:cNvSpPr/>
          <p:nvPr/>
        </p:nvSpPr>
        <p:spPr>
          <a:xfrm flipH="1">
            <a:off x="23862889" y="25569970"/>
            <a:ext cx="6120337" cy="4107719"/>
          </a:xfrm>
          <a:prstGeom prst="parallelogram">
            <a:avLst>
              <a:gd name="adj" fmla="val 645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邊形 22"/>
          <p:cNvSpPr/>
          <p:nvPr/>
        </p:nvSpPr>
        <p:spPr>
          <a:xfrm rot="10800000">
            <a:off x="12909553" y="17030685"/>
            <a:ext cx="18771720" cy="9921540"/>
          </a:xfrm>
          <a:prstGeom prst="homePlate">
            <a:avLst>
              <a:gd name="adj" fmla="val 24134"/>
            </a:avLst>
          </a:prstGeom>
          <a:gradFill flip="none" rotWithShape="1">
            <a:gsLst>
              <a:gs pos="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五邊形 35"/>
          <p:cNvSpPr/>
          <p:nvPr/>
        </p:nvSpPr>
        <p:spPr>
          <a:xfrm rot="10800000">
            <a:off x="13190638" y="17178166"/>
            <a:ext cx="18490633" cy="9626572"/>
          </a:xfrm>
          <a:prstGeom prst="homePlate">
            <a:avLst>
              <a:gd name="adj" fmla="val 241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4" name="直線單箭頭接點 33"/>
          <p:cNvCxnSpPr/>
          <p:nvPr/>
        </p:nvCxnSpPr>
        <p:spPr>
          <a:xfrm flipH="1">
            <a:off x="21774150" y="537882"/>
            <a:ext cx="6209523" cy="846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副標題"/>
          <p:cNvSpPr txBox="1"/>
          <p:nvPr/>
        </p:nvSpPr>
        <p:spPr>
          <a:xfrm>
            <a:off x="19994992" y="18135709"/>
            <a:ext cx="860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anose="020B0604020202020204" pitchFamily="34" charset="0"/>
              </a:rPr>
              <a:t>陳建霖</a:t>
            </a:r>
            <a:endParaRPr lang="zh-TW" altLang="en-US" sz="16000" b="1" spc="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 panose="020B0604020202020204" pitchFamily="34" charset="0"/>
            </a:endParaRPr>
          </a:p>
        </p:txBody>
      </p:sp>
      <p:sp>
        <p:nvSpPr>
          <p:cNvPr id="48" name="副標題"/>
          <p:cNvSpPr txBox="1"/>
          <p:nvPr/>
        </p:nvSpPr>
        <p:spPr>
          <a:xfrm>
            <a:off x="23136330" y="20381397"/>
            <a:ext cx="9251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anose="020B0604020202020204" pitchFamily="34" charset="0"/>
              </a:rPr>
              <a:t>Jian Lin</a:t>
            </a:r>
            <a:r>
              <a:rPr lang="zh-TW" altLang="en-US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anose="020B0604020202020204" pitchFamily="34" charset="0"/>
              </a:rPr>
              <a:t> </a:t>
            </a:r>
            <a:r>
              <a:rPr lang="en-US" altLang="zh-TW" sz="9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mo" panose="020B0604020202020204" pitchFamily="34" charset="0"/>
              </a:rPr>
              <a:t>Chen</a:t>
            </a:r>
            <a:endParaRPr lang="zh-TW" altLang="en-US" sz="9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mo" panose="020B0604020202020204" pitchFamily="34" charset="0"/>
            </a:endParaRPr>
          </a:p>
        </p:txBody>
      </p:sp>
      <p:sp>
        <p:nvSpPr>
          <p:cNvPr id="49" name="副標題"/>
          <p:cNvSpPr txBox="1"/>
          <p:nvPr/>
        </p:nvSpPr>
        <p:spPr>
          <a:xfrm>
            <a:off x="20734226" y="22440881"/>
            <a:ext cx="970991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0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Arimo" panose="020B0604020202020204" pitchFamily="34" charset="0"/>
              </a:rPr>
              <a:t>台大法律學院客座教授</a:t>
            </a:r>
            <a:endParaRPr lang="en-US" altLang="zh-TW" sz="50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Arimo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5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Arimo" panose="020B0604020202020204" pitchFamily="34" charset="0"/>
              </a:rPr>
              <a:t>墨爾本</a:t>
            </a:r>
            <a:r>
              <a:rPr lang="zh-TW" altLang="en-US" sz="50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Arimo" panose="020B0604020202020204" pitchFamily="34" charset="0"/>
              </a:rPr>
              <a:t>大學法律學院副教授</a:t>
            </a:r>
            <a:endParaRPr lang="en-US" altLang="zh-TW" sz="50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cs typeface="Arimo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50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Arimo" panose="020B0604020202020204" pitchFamily="34" charset="0"/>
              </a:rPr>
              <a:t>   </a:t>
            </a:r>
            <a:r>
              <a:rPr lang="en-US" altLang="zh-TW" sz="50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mo" panose="020B0604020202020204" pitchFamily="34" charset="0"/>
              </a:rPr>
              <a:t>Melbourne University</a:t>
            </a:r>
            <a:endParaRPr lang="zh-TW" altLang="en-US" sz="50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Adobe Gothic Std B" panose="020B0800000000000000" pitchFamily="34" charset="-128"/>
              <a:cs typeface="Arimo" panose="020B0604020202020204" pitchFamily="34" charset="0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 b="12757"/>
          <a:stretch>
            <a:fillRect/>
          </a:stretch>
        </p:blipFill>
        <p:spPr>
          <a:xfrm>
            <a:off x="15750154" y="20707526"/>
            <a:ext cx="3877005" cy="4735966"/>
          </a:xfrm>
          <a:custGeom>
            <a:avLst/>
            <a:gdLst>
              <a:gd name="connsiteX0" fmla="*/ 2040641 w 3877005"/>
              <a:gd name="connsiteY0" fmla="*/ 0 h 4735966"/>
              <a:gd name="connsiteX1" fmla="*/ 3867893 w 3877005"/>
              <a:gd name="connsiteY1" fmla="*/ 861726 h 4735966"/>
              <a:gd name="connsiteX2" fmla="*/ 3877005 w 3877005"/>
              <a:gd name="connsiteY2" fmla="*/ 873912 h 4735966"/>
              <a:gd name="connsiteX3" fmla="*/ 3877005 w 3877005"/>
              <a:gd name="connsiteY3" fmla="*/ 3862054 h 4735966"/>
              <a:gd name="connsiteX4" fmla="*/ 3867893 w 3877005"/>
              <a:gd name="connsiteY4" fmla="*/ 3874240 h 4735966"/>
              <a:gd name="connsiteX5" fmla="*/ 2040641 w 3877005"/>
              <a:gd name="connsiteY5" fmla="*/ 4735966 h 4735966"/>
              <a:gd name="connsiteX6" fmla="*/ 77073 w 3877005"/>
              <a:gd name="connsiteY6" fmla="*/ 3691946 h 4735966"/>
              <a:gd name="connsiteX7" fmla="*/ 0 w 3877005"/>
              <a:gd name="connsiteY7" fmla="*/ 3565078 h 4735966"/>
              <a:gd name="connsiteX8" fmla="*/ 0 w 3877005"/>
              <a:gd name="connsiteY8" fmla="*/ 1170888 h 4735966"/>
              <a:gd name="connsiteX9" fmla="*/ 77073 w 3877005"/>
              <a:gd name="connsiteY9" fmla="*/ 1044022 h 4735966"/>
              <a:gd name="connsiteX10" fmla="*/ 2040641 w 3877005"/>
              <a:gd name="connsiteY10" fmla="*/ 0 h 47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7005" h="4735966">
                <a:moveTo>
                  <a:pt x="2040641" y="0"/>
                </a:moveTo>
                <a:cubicBezTo>
                  <a:pt x="2776279" y="0"/>
                  <a:pt x="3433569" y="335448"/>
                  <a:pt x="3867893" y="861726"/>
                </a:cubicBezTo>
                <a:lnTo>
                  <a:pt x="3877005" y="873912"/>
                </a:lnTo>
                <a:lnTo>
                  <a:pt x="3877005" y="3862054"/>
                </a:lnTo>
                <a:lnTo>
                  <a:pt x="3867893" y="3874240"/>
                </a:lnTo>
                <a:cubicBezTo>
                  <a:pt x="3433569" y="4400518"/>
                  <a:pt x="2776279" y="4735966"/>
                  <a:pt x="2040641" y="4735966"/>
                </a:cubicBezTo>
                <a:cubicBezTo>
                  <a:pt x="1223267" y="4735966"/>
                  <a:pt x="502617" y="4321832"/>
                  <a:pt x="77073" y="3691946"/>
                </a:cubicBezTo>
                <a:lnTo>
                  <a:pt x="0" y="3565078"/>
                </a:lnTo>
                <a:lnTo>
                  <a:pt x="0" y="1170888"/>
                </a:lnTo>
                <a:lnTo>
                  <a:pt x="77073" y="1044022"/>
                </a:lnTo>
                <a:cubicBezTo>
                  <a:pt x="502617" y="414134"/>
                  <a:pt x="1223267" y="0"/>
                  <a:pt x="2040641" y="0"/>
                </a:cubicBezTo>
                <a:close/>
              </a:path>
            </a:pathLst>
          </a:custGeom>
        </p:spPr>
      </p:pic>
      <p:sp>
        <p:nvSpPr>
          <p:cNvPr id="54" name="平行四邊形 53"/>
          <p:cNvSpPr/>
          <p:nvPr/>
        </p:nvSpPr>
        <p:spPr>
          <a:xfrm flipH="1">
            <a:off x="22727527" y="30878116"/>
            <a:ext cx="3847746" cy="4107719"/>
          </a:xfrm>
          <a:prstGeom prst="parallelogram">
            <a:avLst>
              <a:gd name="adj" fmla="val 72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接點 49"/>
          <p:cNvCxnSpPr/>
          <p:nvPr/>
        </p:nvCxnSpPr>
        <p:spPr>
          <a:xfrm flipH="1">
            <a:off x="18718306" y="32272941"/>
            <a:ext cx="3771061" cy="4874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/>
          <p:nvPr/>
        </p:nvCxnSpPr>
        <p:spPr>
          <a:xfrm flipH="1" flipV="1">
            <a:off x="18718305" y="37147501"/>
            <a:ext cx="3055845" cy="5416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平行四邊形 62"/>
          <p:cNvSpPr/>
          <p:nvPr/>
        </p:nvSpPr>
        <p:spPr>
          <a:xfrm>
            <a:off x="10834754" y="14034729"/>
            <a:ext cx="1506818" cy="1219200"/>
          </a:xfrm>
          <a:prstGeom prst="parallelogram">
            <a:avLst>
              <a:gd name="adj" fmla="val 5338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文字方塊 63"/>
          <p:cNvSpPr txBox="1"/>
          <p:nvPr/>
        </p:nvSpPr>
        <p:spPr>
          <a:xfrm>
            <a:off x="3703563" y="33928715"/>
            <a:ext cx="11373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台大法律學院霖澤館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1709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教室</a:t>
            </a:r>
            <a:endParaRPr lang="zh-TW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  <a:cs typeface="Arial Unicode MS" panose="020B0604020202020204" pitchFamily="34" charset="-120"/>
            </a:endParaRPr>
          </a:p>
        </p:txBody>
      </p:sp>
      <p:pic>
        <p:nvPicPr>
          <p:cNvPr id="65" name="Picture 10" descr="https://www.iconexperience.com/_img/g_collection_png/standard/512x512/location_p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88" y="34019642"/>
            <a:ext cx="966193" cy="9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 descr="相關圖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88" y="35604713"/>
            <a:ext cx="1023691" cy="10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8" descr="「notice icon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38" y="37379859"/>
            <a:ext cx="994941" cy="9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文字方塊 69"/>
          <p:cNvSpPr txBox="1"/>
          <p:nvPr/>
        </p:nvSpPr>
        <p:spPr>
          <a:xfrm>
            <a:off x="3741106" y="35530100"/>
            <a:ext cx="135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12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月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22</a:t>
            </a:r>
            <a:r>
              <a:rPr lang="zh-TW" altLang="en-US" sz="600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日 星期五 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中午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12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：</a:t>
            </a:r>
            <a:r>
              <a:rPr lang="en-US" altLang="zh-TW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3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0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～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13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：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30</a:t>
            </a:r>
            <a:endParaRPr lang="zh-TW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  <a:cs typeface="Arial Unicode MS" panose="020B060402020202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771304" y="37189359"/>
            <a:ext cx="14384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This lecture will be given in English.</a:t>
            </a:r>
          </a:p>
          <a:p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英文講授</a:t>
            </a:r>
            <a:r>
              <a:rPr lang="en-US" altLang="zh-TW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。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  <a:cs typeface="Arial Unicode MS" panose="020B0604020202020204" pitchFamily="34" charset="-120"/>
              </a:rPr>
              <a:t>本演講可以抵服務學習及碩博士演講時數，座位有限請盡早線上報名</a:t>
            </a:r>
            <a:endParaRPr lang="zh-TW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  <a:cs typeface="Arial Unicode MS" panose="020B0604020202020204" pitchFamily="34" charset="-120"/>
            </a:endParaRPr>
          </a:p>
        </p:txBody>
      </p:sp>
      <p:grpSp>
        <p:nvGrpSpPr>
          <p:cNvPr id="73" name="群組 72"/>
          <p:cNvGrpSpPr/>
          <p:nvPr/>
        </p:nvGrpSpPr>
        <p:grpSpPr>
          <a:xfrm>
            <a:off x="20246227" y="39918252"/>
            <a:ext cx="10772963" cy="1723515"/>
            <a:chOff x="19716123" y="26744382"/>
            <a:chExt cx="10772963" cy="1723515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250" r="100000">
                          <a14:foregroundMark x1="32000" y1="51637" x2="73500" y2="51637"/>
                          <a14:foregroundMark x1="50000" y1="43325" x2="51250" y2="72040"/>
                          <a14:foregroundMark x1="59250" y1="56171" x2="78000" y2="551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6123" y="26744382"/>
              <a:ext cx="1736540" cy="1723515"/>
            </a:xfrm>
            <a:prstGeom prst="rect">
              <a:avLst/>
            </a:prstGeom>
          </p:spPr>
        </p:pic>
        <p:sp>
          <p:nvSpPr>
            <p:cNvPr id="75" name="文字方塊 74"/>
            <p:cNvSpPr txBox="1"/>
            <p:nvPr/>
          </p:nvSpPr>
          <p:spPr>
            <a:xfrm>
              <a:off x="22015072" y="27098307"/>
              <a:ext cx="84740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6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國立臺灣大學法律學院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57309" y="36272731"/>
            <a:ext cx="4033683" cy="40336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376059" y="35469239"/>
            <a:ext cx="4761240" cy="119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報名請掃描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264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99</Words>
  <Application>Microsoft Office PowerPoint</Application>
  <PresentationFormat>自訂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1" baseType="lpstr">
      <vt:lpstr>Adobe Gothic Std B</vt:lpstr>
      <vt:lpstr>Arial Unicode MS</vt:lpstr>
      <vt:lpstr>NSimSun</vt:lpstr>
      <vt:lpstr>微軟正黑體</vt:lpstr>
      <vt:lpstr>新細明體</vt:lpstr>
      <vt:lpstr>Arial</vt:lpstr>
      <vt:lpstr>Arimo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LAW</dc:creator>
  <cp:lastModifiedBy>user</cp:lastModifiedBy>
  <cp:revision>18</cp:revision>
  <dcterms:created xsi:type="dcterms:W3CDTF">2017-11-01T01:32:01Z</dcterms:created>
  <dcterms:modified xsi:type="dcterms:W3CDTF">2017-11-02T01:38:21Z</dcterms:modified>
</cp:coreProperties>
</file>