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B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98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80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49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99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25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21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3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55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3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08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97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F921-A136-4F93-8373-9429D67ED5D3}" type="datetimeFigureOut">
              <a:rPr lang="zh-TW" altLang="en-US" smtClean="0"/>
              <a:t>2017/11/1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2046-3335-429D-B790-737CA995F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34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flipH="1">
            <a:off x="632744" y="25210554"/>
            <a:ext cx="28223167" cy="16279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哈姆立克法</a:t>
            </a:r>
            <a:endParaRPr lang="zh-TW" altLang="en-US"/>
          </a:p>
        </p:txBody>
      </p:sp>
      <p:sp>
        <p:nvSpPr>
          <p:cNvPr id="101" name="矩形 100"/>
          <p:cNvSpPr/>
          <p:nvPr/>
        </p:nvSpPr>
        <p:spPr>
          <a:xfrm flipV="1">
            <a:off x="3752653" y="19577757"/>
            <a:ext cx="2821694" cy="146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 flipV="1">
            <a:off x="3702569" y="17560788"/>
            <a:ext cx="2821694" cy="146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>
            <a:off x="18558038" y="12329885"/>
            <a:ext cx="11717175" cy="2955486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0" y="2881976"/>
            <a:ext cx="1973667" cy="155467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986833" y="916715"/>
            <a:ext cx="27514991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消防演習</a:t>
            </a:r>
            <a:endParaRPr lang="en-US" altLang="zh-TW" sz="50000" b="1" dirty="0" smtClean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r"/>
            <a:r>
              <a:rPr lang="zh-TW" altLang="en-US" sz="40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講座</a:t>
            </a:r>
            <a:endParaRPr lang="zh-TW" altLang="en-US" sz="40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 rot="13168772" flipV="1">
            <a:off x="10543200" y="15679345"/>
            <a:ext cx="13281573" cy="66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17476084" y="37987830"/>
            <a:ext cx="11025740" cy="1315934"/>
            <a:chOff x="14261307" y="14396038"/>
            <a:chExt cx="11025740" cy="1315934"/>
          </a:xfrm>
        </p:grpSpPr>
        <p:sp>
          <p:nvSpPr>
            <p:cNvPr id="61" name="橢圓 60"/>
            <p:cNvSpPr/>
            <p:nvPr/>
          </p:nvSpPr>
          <p:spPr>
            <a:xfrm flipV="1">
              <a:off x="14261307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 flipV="1">
              <a:off x="16688758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62"/>
            <p:cNvSpPr/>
            <p:nvPr/>
          </p:nvSpPr>
          <p:spPr>
            <a:xfrm flipV="1">
              <a:off x="19116210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 flipV="1">
              <a:off x="21543661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 flipV="1">
              <a:off x="23971113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17503680" y="39912632"/>
            <a:ext cx="11025740" cy="1315934"/>
            <a:chOff x="14261307" y="14396038"/>
            <a:chExt cx="11025740" cy="1315934"/>
          </a:xfrm>
        </p:grpSpPr>
        <p:sp>
          <p:nvSpPr>
            <p:cNvPr id="68" name="橢圓 67"/>
            <p:cNvSpPr/>
            <p:nvPr/>
          </p:nvSpPr>
          <p:spPr>
            <a:xfrm flipV="1">
              <a:off x="14261307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橢圓 68"/>
            <p:cNvSpPr/>
            <p:nvPr/>
          </p:nvSpPr>
          <p:spPr>
            <a:xfrm flipV="1">
              <a:off x="16688758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橢圓 69"/>
            <p:cNvSpPr/>
            <p:nvPr/>
          </p:nvSpPr>
          <p:spPr>
            <a:xfrm flipV="1">
              <a:off x="19116210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橢圓 70"/>
            <p:cNvSpPr/>
            <p:nvPr/>
          </p:nvSpPr>
          <p:spPr>
            <a:xfrm flipV="1">
              <a:off x="21543661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橢圓 71"/>
            <p:cNvSpPr/>
            <p:nvPr/>
          </p:nvSpPr>
          <p:spPr>
            <a:xfrm flipV="1">
              <a:off x="23971113" y="14396038"/>
              <a:ext cx="1315934" cy="1315934"/>
            </a:xfrm>
            <a:prstGeom prst="ellipse">
              <a:avLst/>
            </a:prstGeom>
            <a:solidFill>
              <a:srgbClr val="FB4E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6" name="群組 65"/>
          <p:cNvGrpSpPr/>
          <p:nvPr/>
        </p:nvGrpSpPr>
        <p:grpSpPr>
          <a:xfrm>
            <a:off x="1002001" y="15156298"/>
            <a:ext cx="5015427" cy="994245"/>
            <a:chOff x="1918773" y="22242630"/>
            <a:chExt cx="5015427" cy="994245"/>
          </a:xfrm>
        </p:grpSpPr>
        <p:sp>
          <p:nvSpPr>
            <p:cNvPr id="20" name="等腰三角形 19"/>
            <p:cNvSpPr/>
            <p:nvPr/>
          </p:nvSpPr>
          <p:spPr>
            <a:xfrm>
              <a:off x="1918773" y="22242630"/>
              <a:ext cx="1153324" cy="994245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等腰三角形 81"/>
            <p:cNvSpPr/>
            <p:nvPr/>
          </p:nvSpPr>
          <p:spPr>
            <a:xfrm>
              <a:off x="3849825" y="22242630"/>
              <a:ext cx="1153324" cy="994245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等腰三角形 82"/>
            <p:cNvSpPr/>
            <p:nvPr/>
          </p:nvSpPr>
          <p:spPr>
            <a:xfrm>
              <a:off x="5780876" y="22242630"/>
              <a:ext cx="1153324" cy="994245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5" name="群組 84"/>
          <p:cNvGrpSpPr/>
          <p:nvPr/>
        </p:nvGrpSpPr>
        <p:grpSpPr>
          <a:xfrm>
            <a:off x="6976814" y="15156298"/>
            <a:ext cx="5015427" cy="994245"/>
            <a:chOff x="1918773" y="22242630"/>
            <a:chExt cx="5015427" cy="994245"/>
          </a:xfrm>
        </p:grpSpPr>
        <p:sp>
          <p:nvSpPr>
            <p:cNvPr id="86" name="等腰三角形 85"/>
            <p:cNvSpPr/>
            <p:nvPr/>
          </p:nvSpPr>
          <p:spPr>
            <a:xfrm>
              <a:off x="1918773" y="22242630"/>
              <a:ext cx="1153324" cy="994245"/>
            </a:xfrm>
            <a:prstGeom prst="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等腰三角形 86"/>
            <p:cNvSpPr/>
            <p:nvPr/>
          </p:nvSpPr>
          <p:spPr>
            <a:xfrm>
              <a:off x="3849825" y="22242630"/>
              <a:ext cx="1153324" cy="99424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等腰三角形 87"/>
            <p:cNvSpPr/>
            <p:nvPr/>
          </p:nvSpPr>
          <p:spPr>
            <a:xfrm>
              <a:off x="5780876" y="22242630"/>
              <a:ext cx="1153324" cy="99424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5" name="文字方塊 94"/>
          <p:cNvSpPr txBox="1"/>
          <p:nvPr/>
        </p:nvSpPr>
        <p:spPr>
          <a:xfrm>
            <a:off x="6574347" y="17524685"/>
            <a:ext cx="11814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法律學院 霖</a:t>
            </a:r>
            <a:r>
              <a:rPr lang="zh-TW" altLang="en-US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澤</a:t>
            </a:r>
            <a:r>
              <a:rPr lang="zh-TW" altLang="en-US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館</a:t>
            </a:r>
            <a:r>
              <a:rPr lang="en-US" altLang="zh-TW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TW" altLang="en-US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樓</a:t>
            </a:r>
            <a:r>
              <a:rPr lang="en-US" altLang="zh-TW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1402</a:t>
            </a:r>
            <a:endParaRPr lang="zh-TW" altLang="en-US" sz="8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3167599" y="17631710"/>
            <a:ext cx="3200585" cy="1322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000" b="1" dirty="0" smtClean="0">
                <a:solidFill>
                  <a:schemeClr val="bg1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地點</a:t>
            </a:r>
            <a:endParaRPr lang="zh-TW" altLang="en-US" sz="8000" b="1" dirty="0">
              <a:solidFill>
                <a:schemeClr val="bg1">
                  <a:lumMod val="5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3030468" y="19633852"/>
            <a:ext cx="3200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000" b="1" dirty="0" smtClean="0">
                <a:solidFill>
                  <a:schemeClr val="bg1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時間</a:t>
            </a:r>
            <a:endParaRPr lang="zh-TW" altLang="en-US" sz="8000" b="1" dirty="0">
              <a:solidFill>
                <a:schemeClr val="bg1">
                  <a:lumMod val="5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7061067" y="19550367"/>
            <a:ext cx="15202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2017/11/17 </a:t>
            </a:r>
            <a:r>
              <a:rPr lang="en-US" altLang="zh-TW" sz="8000" b="1" dirty="0" smtClean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Fri.13:20-15:30</a:t>
            </a:r>
            <a:endParaRPr lang="zh-TW" altLang="en-US" sz="80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7" name="文字方塊 106"/>
          <p:cNvSpPr txBox="1"/>
          <p:nvPr/>
        </p:nvSpPr>
        <p:spPr>
          <a:xfrm rot="700421">
            <a:off x="18395395" y="30896736"/>
            <a:ext cx="8257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800" b="1" dirty="0" smtClean="0">
                <a:solidFill>
                  <a:schemeClr val="bg1">
                    <a:lumMod val="6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待</a:t>
            </a:r>
            <a:r>
              <a:rPr lang="zh-TW" altLang="en-US" sz="8800" b="1" dirty="0" smtClean="0">
                <a:solidFill>
                  <a:schemeClr val="bg1">
                    <a:lumMod val="6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在浴室最安全</a:t>
            </a:r>
            <a:r>
              <a:rPr lang="en-US" altLang="zh-TW" sz="12000" b="1" dirty="0" smtClean="0">
                <a:solidFill>
                  <a:schemeClr val="bg1">
                    <a:lumMod val="6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  <a:endParaRPr lang="zh-TW" altLang="en-US" sz="12000" b="1" dirty="0">
              <a:solidFill>
                <a:schemeClr val="bg1">
                  <a:lumMod val="6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782167" y="26254728"/>
            <a:ext cx="2046489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火災發生時該</a:t>
            </a:r>
            <a:r>
              <a:rPr lang="zh-TW" altLang="en-US" sz="1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往頂樓跑還是</a:t>
            </a:r>
            <a:r>
              <a:rPr lang="zh-TW" altLang="en-US" sz="1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往下走</a:t>
            </a:r>
            <a:r>
              <a:rPr lang="en-US" altLang="zh-TW" sz="1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  <a:endParaRPr lang="zh-TW" altLang="en-US" sz="15000" b="1" dirty="0">
              <a:solidFill>
                <a:schemeClr val="tx1">
                  <a:lumMod val="65000"/>
                  <a:lumOff val="3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814" y="21005098"/>
            <a:ext cx="5206407" cy="5206407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 rot="10800000" flipV="1">
            <a:off x="3762331" y="21551303"/>
            <a:ext cx="2821694" cy="1464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030468" y="21670264"/>
            <a:ext cx="3200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000" b="1" dirty="0" smtClean="0">
                <a:solidFill>
                  <a:schemeClr val="bg1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報名</a:t>
            </a:r>
            <a:endParaRPr lang="zh-TW" altLang="en-US" sz="8000" b="1" dirty="0">
              <a:solidFill>
                <a:schemeClr val="bg1">
                  <a:lumMod val="5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2215009" y="24829570"/>
            <a:ext cx="6457057" cy="11549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可抵服務二時數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2823930" y="21568205"/>
            <a:ext cx="10620241" cy="304698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攸關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生命請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速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消防隊員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親自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演練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 rot="21438347">
            <a:off x="2010632" y="37982038"/>
            <a:ext cx="155734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dirty="0" smtClean="0"/>
              <a:t>濕毛巾與空氣袋的迷思</a:t>
            </a:r>
            <a:endParaRPr lang="zh-TW" altLang="en-US" sz="12000" dirty="0"/>
          </a:p>
        </p:txBody>
      </p:sp>
      <p:sp>
        <p:nvSpPr>
          <p:cNvPr id="13" name="流程圖: 循序存取儲存裝置 12"/>
          <p:cNvSpPr/>
          <p:nvPr/>
        </p:nvSpPr>
        <p:spPr>
          <a:xfrm rot="21033739">
            <a:off x="6710844" y="31624295"/>
            <a:ext cx="10782817" cy="534650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0" dirty="0"/>
              <a:t>CPR</a:t>
            </a:r>
            <a:r>
              <a:rPr lang="zh-TW" altLang="en-US" sz="8000" dirty="0"/>
              <a:t>要壓幾下</a:t>
            </a:r>
            <a:r>
              <a:rPr lang="en-US" altLang="zh-TW" sz="8000" dirty="0"/>
              <a:t>?</a:t>
            </a:r>
          </a:p>
          <a:p>
            <a:pPr algn="ctr"/>
            <a:r>
              <a:rPr lang="zh-TW" altLang="en-US" sz="8000" dirty="0"/>
              <a:t>哈姆立克怎麼做</a:t>
            </a:r>
            <a:r>
              <a:rPr lang="en-US" altLang="zh-TW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273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71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SimHei</vt:lpstr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LAW</dc:creator>
  <cp:lastModifiedBy>user</cp:lastModifiedBy>
  <cp:revision>18</cp:revision>
  <dcterms:created xsi:type="dcterms:W3CDTF">2017-10-25T02:40:01Z</dcterms:created>
  <dcterms:modified xsi:type="dcterms:W3CDTF">2017-11-01T09:36:04Z</dcterms:modified>
</cp:coreProperties>
</file>